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chool27@mail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Оксана\Desktop\21-22 августа\16-08-2017_19-31-45\0101010101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2059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Феденко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ксана Борисовна, директор школы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714356"/>
          <a:ext cx="8229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772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МАОУ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 27 </a:t>
                      </a:r>
                    </a:p>
                    <a:p>
                      <a:pPr algn="ctr"/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города Тюмени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МАОУ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 10 </a:t>
                      </a:r>
                    </a:p>
                    <a:p>
                      <a:pPr algn="ctr"/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города Тюмени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727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обучающихся - 1078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обучающихся -800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108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Кадровый состав: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Кадровый состав: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108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 - 40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педагоги- 34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108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АУП- 4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АУП – 4</a:t>
                      </a:r>
                    </a:p>
                  </a:txBody>
                  <a:tcPr/>
                </a:tc>
              </a:tr>
              <a:tr h="48108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УВП - 3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УВП - 4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108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-3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- 3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7346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Обслуживающий персонал - 4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Обслуживающий персонал - 4</a:t>
                      </a: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0"/>
            <a:ext cx="7358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4"/>
          <a:ext cx="8229600" cy="5334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9277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МАОУ СОШ № 27 города Тюмени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277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 здания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277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обучающихся  - 1998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277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Кадровый состав: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277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 77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(увеличение)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277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АУП-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 (уменьшение на 2 человека)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277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УВП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 8 (увеличение – специалист по охране труда)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277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277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Обслуживающий персонал -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748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3639"/>
                <a:gridCol w="4380361"/>
              </a:tblGrid>
              <a:tr h="619918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ПЛЮСЫ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5127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1.Увеличение</a:t>
                      </a:r>
                      <a:r>
                        <a:rPr lang="ru-RU" sz="2400" baseline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численности обучающихся 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</a:t>
                      </a:r>
                      <a:r>
                        <a:rPr lang="ru-RU" sz="2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заработной </a:t>
                      </a:r>
                      <a:r>
                        <a:rPr lang="ru-RU" sz="2400" baseline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платы педагогов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2.Улучшение экономической возможности содержания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корпусов</a:t>
                      </a:r>
                      <a:r>
                        <a:rPr lang="ru-RU" sz="2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школы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551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Повышение квалификации педагогов и соответственно конкурентоспособности на рынке труда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тановление</a:t>
                      </a:r>
                      <a:r>
                        <a:rPr lang="ru-RU" sz="2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школы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конкурентоспособной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1399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5.Успешность</a:t>
                      </a:r>
                      <a:r>
                        <a:rPr lang="ru-RU" sz="2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коллектива для продвижения передовых идей и повышения качества образовательных услуг для обучающихся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  <a:r>
                        <a:rPr lang="ru-RU" sz="2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Реализация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межведомственного взаимодействия, направленного на достижение более высокого качества образования</a:t>
                      </a:r>
                      <a:endParaRPr lang="ru-RU" sz="2400" dirty="0"/>
                    </a:p>
                  </a:txBody>
                  <a:tcPr/>
                </a:tc>
              </a:tr>
              <a:tr h="115127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7.Эффективное использование материально-технических, </a:t>
                      </a:r>
                      <a:endParaRPr lang="ru-RU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кадровых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иных ресурсов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332659"/>
          <a:ext cx="8229600" cy="6185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81763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70679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1.Снижение результатов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качества обучения, связанное с особенностью уровня подготовки контингента  школьников (за исключением государственной итоговой аттестации 9,11 классов)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2.Неэффективное перераспределение функциональных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обязанностей между заместителями директора по УВР (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80572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3.Недостаточность развития корпоративной культуры в связи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слиянием новых сотрудников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4.«Привязанность» детей, родителей только к «своей» школе, «своим» педагогам, отсутствие стремления увидеть потенциал разных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учителей,  и «открытости» внутри ОУ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Оксана\Desktop\21-22 августа\16-08-2017_19-31-45\0101010101-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211669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Телефон: 8 (3452) 33 17 39; электронная почта: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school27@mail.ru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263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ПОСЛЕ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Школа</dc:subject>
  <dc:creator>Оксана</dc:creator>
  <cp:lastModifiedBy>Директор</cp:lastModifiedBy>
  <cp:revision>19</cp:revision>
  <dcterms:created xsi:type="dcterms:W3CDTF">2017-08-17T15:36:03Z</dcterms:created>
  <dcterms:modified xsi:type="dcterms:W3CDTF">2017-08-18T11:26:09Z</dcterms:modified>
</cp:coreProperties>
</file>